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10" d="100"/>
          <a:sy n="110" d="100"/>
        </p:scale>
        <p:origin x="-1014" y="21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9992-FFB0-47D4-8B27-F0723FCC7EBF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EED3-614F-4783-B63B-85E372ECF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9992-FFB0-47D4-8B27-F0723FCC7EBF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EED3-614F-4783-B63B-85E372ECF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3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9992-FFB0-47D4-8B27-F0723FCC7EBF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EED3-614F-4783-B63B-85E372ECF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1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9992-FFB0-47D4-8B27-F0723FCC7EBF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EED3-614F-4783-B63B-85E372ECF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3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9992-FFB0-47D4-8B27-F0723FCC7EBF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EED3-614F-4783-B63B-85E372ECF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86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9992-FFB0-47D4-8B27-F0723FCC7EBF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EED3-614F-4783-B63B-85E372ECF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86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9992-FFB0-47D4-8B27-F0723FCC7EBF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EED3-614F-4783-B63B-85E372ECF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57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9992-FFB0-47D4-8B27-F0723FCC7EBF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EED3-614F-4783-B63B-85E372ECF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69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9992-FFB0-47D4-8B27-F0723FCC7EBF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EED3-614F-4783-B63B-85E372ECF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25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9992-FFB0-47D4-8B27-F0723FCC7EBF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EED3-614F-4783-B63B-85E372ECF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92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9992-FFB0-47D4-8B27-F0723FCC7EBF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EED3-614F-4783-B63B-85E372ECF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57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69992-FFB0-47D4-8B27-F0723FCC7EBF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5EED3-614F-4783-B63B-85E372ECF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169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471788" y="3581400"/>
            <a:ext cx="5914424" cy="2971800"/>
            <a:chOff x="381000" y="1350168"/>
            <a:chExt cx="9099113" cy="4572000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1350168"/>
              <a:ext cx="4507876" cy="457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2999" y="1350168"/>
              <a:ext cx="4527114" cy="457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45494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South Carolina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MITCHELL, JERRY</dc:creator>
  <cp:lastModifiedBy>Leslie Carter</cp:lastModifiedBy>
  <cp:revision>2</cp:revision>
  <dcterms:created xsi:type="dcterms:W3CDTF">2014-02-05T18:45:39Z</dcterms:created>
  <dcterms:modified xsi:type="dcterms:W3CDTF">2014-09-09T14:56:16Z</dcterms:modified>
</cp:coreProperties>
</file>